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9" r:id="rId3"/>
    <p:sldId id="258" r:id="rId4"/>
    <p:sldId id="259" r:id="rId5"/>
    <p:sldId id="260" r:id="rId6"/>
    <p:sldId id="266" r:id="rId7"/>
    <p:sldId id="272" r:id="rId8"/>
    <p:sldId id="261" r:id="rId9"/>
    <p:sldId id="267" r:id="rId10"/>
    <p:sldId id="273" r:id="rId11"/>
    <p:sldId id="262" r:id="rId12"/>
    <p:sldId id="268" r:id="rId13"/>
    <p:sldId id="274" r:id="rId14"/>
    <p:sldId id="263" r:id="rId15"/>
    <p:sldId id="269" r:id="rId16"/>
    <p:sldId id="275" r:id="rId17"/>
    <p:sldId id="264" r:id="rId18"/>
    <p:sldId id="270" r:id="rId19"/>
    <p:sldId id="276" r:id="rId20"/>
    <p:sldId id="265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2BB90-DD93-4DA7-917C-312AF10B85EF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263EA-9358-42DB-A3CE-26AADA3D2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63EA-9358-42DB-A3CE-26AADA3D2A0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55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30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02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8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4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776" y="5301208"/>
            <a:ext cx="7772400" cy="1326009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Half past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131840" y="2452241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355976" y="3676377"/>
            <a:ext cx="0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355976" y="2996952"/>
            <a:ext cx="432048" cy="654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63960" y="557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663300"/>
                </a:solidFill>
              </a:rPr>
              <a:t>Telling the time</a:t>
            </a:r>
            <a:endParaRPr lang="en-GB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19672" y="3676378"/>
            <a:ext cx="449853" cy="472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7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0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0" cy="10487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337" y="3663981"/>
            <a:ext cx="786471" cy="530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229818" y="116632"/>
            <a:ext cx="866266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788024" y="2077397"/>
            <a:ext cx="3602244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88024" y="3501008"/>
            <a:ext cx="3591125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3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788024" y="4941168"/>
            <a:ext cx="3602244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50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763688" y="2908394"/>
            <a:ext cx="305838" cy="7679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69525" y="3284984"/>
            <a:ext cx="630267" cy="3913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572000" y="2077397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572000" y="3501008"/>
            <a:ext cx="3807149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572000" y="4941168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0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H="1">
            <a:off x="2029659" y="3676377"/>
            <a:ext cx="2767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6" y="3676378"/>
            <a:ext cx="630266" cy="472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716016" y="2077397"/>
            <a:ext cx="3674252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716016" y="3501008"/>
            <a:ext cx="3663133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716016" y="4941168"/>
            <a:ext cx="3674252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4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8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3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3234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  <a:latin typeface="+mj-lt"/>
              </a:rPr>
              <a:t>Press here for a certificate</a:t>
            </a:r>
            <a:endParaRPr lang="en-GB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663300"/>
                </a:solidFill>
                <a:latin typeface="+mj-lt"/>
              </a:rPr>
              <a:t>Well done! You can read ‘half past’ times.</a:t>
            </a:r>
            <a:endParaRPr lang="en-GB" sz="3600" b="1" dirty="0">
              <a:solidFill>
                <a:srgbClr val="663300"/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275856" y="2276872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5-Point Star 8"/>
          <p:cNvSpPr/>
          <p:nvPr/>
        </p:nvSpPr>
        <p:spPr>
          <a:xfrm rot="1134293">
            <a:off x="6618055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 rot="1254841">
            <a:off x="7843891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 rot="20808516">
            <a:off x="305966" y="282051"/>
            <a:ext cx="936104" cy="10156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2426" y="5732730"/>
            <a:ext cx="810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Awarded to:</a:t>
            </a:r>
            <a:r>
              <a:rPr lang="en-GB" sz="4800" dirty="0" smtClean="0">
                <a:solidFill>
                  <a:srgbClr val="996600"/>
                </a:solidFill>
              </a:rPr>
              <a:t>_ _ _ _ _ _ _ _ _ _ _ _ _ _</a:t>
            </a:r>
            <a:endParaRPr lang="en-GB" sz="4800" dirty="0">
              <a:solidFill>
                <a:srgbClr val="9966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545748" y="3427721"/>
            <a:ext cx="1458" cy="1081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45748" y="2852936"/>
            <a:ext cx="451373" cy="5747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1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5" y="3676378"/>
            <a:ext cx="342235" cy="6556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572000" y="2077397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4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572000" y="3501008"/>
            <a:ext cx="3807149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5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572000" y="4941168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91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9" cy="10487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187624" y="3501008"/>
            <a:ext cx="881902" cy="175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9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3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184</Words>
  <Application>Microsoft Office PowerPoint</Application>
  <PresentationFormat>On-screen Show (4:3)</PresentationFormat>
  <Paragraphs>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Half past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Colin2</dc:creator>
  <cp:lastModifiedBy>Colin2</cp:lastModifiedBy>
  <cp:revision>42</cp:revision>
  <dcterms:created xsi:type="dcterms:W3CDTF">2015-03-03T10:29:03Z</dcterms:created>
  <dcterms:modified xsi:type="dcterms:W3CDTF">2017-10-20T08:34:53Z</dcterms:modified>
</cp:coreProperties>
</file>